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78" r:id="rId19"/>
    <p:sldId id="279" r:id="rId20"/>
    <p:sldId id="277" r:id="rId21"/>
    <p:sldId id="276" r:id="rId22"/>
    <p:sldId id="275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AAFB2D-9B39-4368-B65D-E6B36299A769}">
          <p14:sldIdLst>
            <p14:sldId id="256"/>
            <p14:sldId id="258"/>
            <p14:sldId id="257"/>
            <p14:sldId id="259"/>
            <p14:sldId id="260"/>
            <p14:sldId id="269"/>
            <p14:sldId id="268"/>
            <p14:sldId id="267"/>
            <p14:sldId id="266"/>
            <p14:sldId id="265"/>
            <p14:sldId id="264"/>
            <p14:sldId id="263"/>
            <p14:sldId id="262"/>
            <p14:sldId id="261"/>
            <p14:sldId id="278"/>
            <p14:sldId id="279"/>
            <p14:sldId id="277"/>
            <p14:sldId id="276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7 </a:t>
            </a:r>
          </a:p>
          <a:p>
            <a:r>
              <a:rPr lang="en-US" dirty="0"/>
              <a:t>Zach Wright 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E250A-3465-DAE6-7E1A-B4BFCDAA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680" y="1205393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14AB4-9E49-1B17-DBD2-73D722DF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80" y="1076961"/>
            <a:ext cx="8239760" cy="4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82F905-2AF5-420B-6B37-9D2B1E3BD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08001"/>
            <a:ext cx="9083040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7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CB9AA-8137-2B31-600E-B22417051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20"/>
            <a:ext cx="11866880" cy="57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8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AE2A2B-5029-7F26-483A-910CEC11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7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D92343-8FED-149A-1F13-80715E86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3" y="301557"/>
            <a:ext cx="9990307" cy="62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5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BC26FD-7188-B06E-FE26-38F9B407D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70" y="232913"/>
            <a:ext cx="8350370" cy="55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8CAB3-16C5-F224-C799-F6B388AB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4" y="707366"/>
            <a:ext cx="8686800" cy="54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3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35D5F-33C1-59BE-431A-13E20BEBE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83" y="250166"/>
            <a:ext cx="8436634" cy="52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40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C7CF3-8FD6-AA36-E157-852F3535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37" y="558021"/>
            <a:ext cx="9420045" cy="52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8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B57F87-21BE-1ADA-9973-CE5F01DA9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44" y="-914399"/>
            <a:ext cx="8600536" cy="70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1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F940-5EF4-98D6-13C8-FA81FCEB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4943-268F-9761-4D41-4EBE03409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Operating systems has been a very informative and well-built class, I look forward to utilizing gained information in the future.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Zach Wright </a:t>
            </a:r>
          </a:p>
        </p:txBody>
      </p:sp>
    </p:spTree>
    <p:extLst>
      <p:ext uri="{BB962C8B-B14F-4D97-AF65-F5344CB8AC3E}">
        <p14:creationId xmlns:p14="http://schemas.microsoft.com/office/powerpoint/2010/main" val="6258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775399-D3D2-18F6-505F-64B69A308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" y="164981"/>
            <a:ext cx="11878573" cy="65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5ACF5A-CD69-33D5-4ECF-1AFA6E789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355" y="580103"/>
            <a:ext cx="9635705" cy="55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0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C0B24-DC4D-C53F-4FBD-2072869E5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6" y="60385"/>
            <a:ext cx="10705381" cy="66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8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E7F19-A667-DD9F-2A06-17C70EBE4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4" y="658761"/>
            <a:ext cx="9242322" cy="55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98A3E-B370-872E-89EA-BFD313ED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10" y="0"/>
            <a:ext cx="10225548" cy="66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192E92-88FA-4F33-602B-B5D661EA0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04810-A2BE-F034-B950-342110E55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75" y="414068"/>
            <a:ext cx="11360989" cy="60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FE9EE-59E3-D891-7636-4325A239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2" y="879894"/>
            <a:ext cx="10938294" cy="57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8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9C8190-CE04-4B04-BDD3-98C89D360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681fcbd-d5a2-4336-a092-82e7af70474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c9140fa4-d231-4bf2-8e30-bda3cfa5fa0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37</Words>
  <Application>Microsoft Office PowerPoint</Application>
  <PresentationFormat>Widescreen</PresentationFormat>
  <Paragraphs>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Course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Zachary Wright</cp:lastModifiedBy>
  <cp:revision>67</cp:revision>
  <dcterms:created xsi:type="dcterms:W3CDTF">2018-12-20T22:43:36Z</dcterms:created>
  <dcterms:modified xsi:type="dcterms:W3CDTF">2024-12-23T01:27:33Z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